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58957B-3D18-41BB-8CC1-218F35FB8E18}" type="datetimeFigureOut">
              <a:rPr lang="en-US" smtClean="0"/>
              <a:pPr/>
              <a:t>7/26/13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DAB8CC-AE1D-438B-A5B0-E5BB5BFC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wheel spokes="2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hyperlink" Target="http://www.timeandate.com/time/map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atlas.com/" TargetMode="External"/><Relationship Id="rId4" Type="http://schemas.openxmlformats.org/officeDocument/2006/relationships/hyperlink" Target="http://www.worldtimezon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eanddate.com/time/ma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 zone &amp;</a:t>
            </a:r>
            <a:r>
              <a:rPr lang="en-US" dirty="0" err="1" smtClean="0"/>
              <a:t>Greenwich,england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Terry , </a:t>
            </a:r>
            <a:r>
              <a:rPr lang="en-US" dirty="0" err="1" smtClean="0"/>
              <a:t>Christofer</a:t>
            </a:r>
            <a:r>
              <a:rPr lang="en-US" dirty="0" smtClean="0"/>
              <a:t>, Kerry and </a:t>
            </a:r>
            <a:r>
              <a:rPr lang="en-US" dirty="0" err="1" smtClean="0"/>
              <a:t>DaZane</a:t>
            </a:r>
            <a:r>
              <a:rPr lang="en-US" dirty="0" smtClean="0"/>
              <a:t>’.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heel spokes="2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25 integers in the world time zones  from -12 through ( GMT) to +12. Each one is 15 degrees of  longitude as measured east and west from Prime Meridian of the world at Greenwich, England.</a:t>
            </a:r>
          </a:p>
          <a:p>
            <a:r>
              <a:rPr lang="en-US" dirty="0" smtClean="0"/>
              <a:t>Some countries have adopted non-standard time zones.</a:t>
            </a:r>
          </a:p>
          <a:p>
            <a:r>
              <a:rPr lang="en-US" dirty="0" smtClean="0"/>
              <a:t>Each time zone is measured relative to Greenwich ,England.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heel spokes="2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at 0 degrees longitude.</a:t>
            </a:r>
          </a:p>
          <a:p>
            <a:r>
              <a:rPr lang="en-US" dirty="0" smtClean="0"/>
              <a:t>There are seven time zones: Seven time zones: Newfoundland, Atlantic, Eastern, Central, Mountain, Pacific, and Alaska.</a:t>
            </a:r>
          </a:p>
          <a:p>
            <a:r>
              <a:rPr lang="en-US" dirty="0" smtClean="0"/>
              <a:t>Greenwich never observes daylight savings time.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heel spokes="2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tz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741" y="0"/>
            <a:ext cx="9121689" cy="4953000"/>
          </a:xfrm>
        </p:spPr>
      </p:pic>
      <p:sp>
        <p:nvSpPr>
          <p:cNvPr id="5" name="TextBox 4"/>
          <p:cNvSpPr txBox="1"/>
          <p:nvPr/>
        </p:nvSpPr>
        <p:spPr>
          <a:xfrm>
            <a:off x="1981200" y="5257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map of the time zones for interactive go to this website  : </a:t>
            </a:r>
            <a:r>
              <a:rPr lang="en-US" dirty="0" smtClean="0">
                <a:hlinkClick r:id="rId3"/>
              </a:rPr>
              <a:t>www.timeandate.com/time/map/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heel spokes="2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Funfacts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was established in1884  at the international meridian conference. </a:t>
            </a:r>
          </a:p>
          <a:p>
            <a:r>
              <a:rPr lang="en-US" dirty="0" smtClean="0"/>
              <a:t>It was decided to place the prime meridian at Greenwich, England. </a:t>
            </a:r>
          </a:p>
          <a:p>
            <a:r>
              <a:rPr lang="en-US" dirty="0" smtClean="0"/>
              <a:t>Greenwich, England is on 51 degrees 28’ 38’ North latitude.</a:t>
            </a:r>
          </a:p>
          <a:p>
            <a:r>
              <a:rPr lang="en-US" dirty="0" smtClean="0"/>
              <a:t>Greenwich, England is where east meets west at the Greenwich meridian ( 0degrees longitude), it is north of the equator. </a:t>
            </a:r>
          </a:p>
          <a:p>
            <a:r>
              <a:rPr lang="en-US" dirty="0" smtClean="0"/>
              <a:t>It is known as zero degrees longitude ( prime meridian) and it is the line from which all other lines of longitude are measured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heel spokes="2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>
                <a:hlinkClick r:id="rId2"/>
              </a:rPr>
              <a:t>www.timeanddate.com/time/map/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>
                <a:hlinkClick r:id="rId3"/>
              </a:rPr>
              <a:t>www.worldatlas.com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>
                <a:hlinkClick r:id="rId4"/>
              </a:rPr>
              <a:t>www.worldtimezone.com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226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Time  zone &amp;Greenwich,england </vt:lpstr>
      <vt:lpstr>PowerPoint Presentation</vt:lpstr>
      <vt:lpstr>PowerPoint Presentation</vt:lpstr>
      <vt:lpstr>PowerPoint Presentation</vt:lpstr>
      <vt:lpstr>Funfacts 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 zone &amp;Greenwich,england</dc:title>
  <dc:creator>studentrz</dc:creator>
  <cp:lastModifiedBy>Melissa Thom</cp:lastModifiedBy>
  <cp:revision>7</cp:revision>
  <dcterms:created xsi:type="dcterms:W3CDTF">2013-06-05T15:19:34Z</dcterms:created>
  <dcterms:modified xsi:type="dcterms:W3CDTF">2013-07-26T22:49:39Z</dcterms:modified>
</cp:coreProperties>
</file>