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udentrz" initials="sr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6891E-8BB5-4108-977C-4ECACCCDBC78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103F2-CC9A-4EE4-81A1-125D4CD62E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5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6F8DDC-5DEE-491E-A855-6752E010BA3F}" type="datetimeFigureOut">
              <a:rPr lang="en-US" smtClean="0"/>
              <a:pPr/>
              <a:t>7/26/13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F727BD-A4DA-4454-A884-C2F0D6F0245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(The Finders)</a:t>
            </a:r>
            <a:endParaRPr lang="en-US" dirty="0" smtClean="0"/>
          </a:p>
          <a:p>
            <a:r>
              <a:rPr lang="en-US" dirty="0" smtClean="0"/>
              <a:t>Created by: </a:t>
            </a:r>
            <a:r>
              <a:rPr lang="en-US" dirty="0" err="1" smtClean="0"/>
              <a:t>Phylicia</a:t>
            </a:r>
            <a:r>
              <a:rPr lang="en-US" dirty="0" smtClean="0"/>
              <a:t>, James, Jimmy, and </a:t>
            </a:r>
            <a:r>
              <a:rPr lang="en-US" dirty="0" err="1" smtClean="0"/>
              <a:t>Ajah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Projections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map projection</a:t>
            </a:r>
          </a:p>
          <a:p>
            <a:r>
              <a:rPr lang="en-US" dirty="0" smtClean="0"/>
              <a:t>Mercator Projection</a:t>
            </a:r>
          </a:p>
          <a:p>
            <a:r>
              <a:rPr lang="en-US" dirty="0" smtClean="0"/>
              <a:t>Compromise projections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Photos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876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What is a map projection</a:t>
            </a:r>
          </a:p>
          <a:p>
            <a:r>
              <a:rPr lang="en-US" sz="2400" dirty="0" smtClean="0"/>
              <a:t>Necessary for creating maps</a:t>
            </a:r>
          </a:p>
          <a:p>
            <a:r>
              <a:rPr lang="en-US" sz="2400" dirty="0" smtClean="0"/>
              <a:t>A way to represent the curved surface of the Earth on the  flat  surface of a map</a:t>
            </a:r>
          </a:p>
          <a:p>
            <a:r>
              <a:rPr lang="en-US" sz="2400" dirty="0" smtClean="0"/>
              <a:t>Allows us to represent some or all of the Earth’s surface, at a wide variety of a scales, on a flat, easily transportable surface, such as a piece of paper.</a:t>
            </a:r>
          </a:p>
          <a:p>
            <a:endParaRPr lang="en-US" sz="3200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Mercator Projection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r>
              <a:rPr lang="en-US" sz="2400" dirty="0" smtClean="0"/>
              <a:t>The Mercator projection was created by Gerardus Mercator in 1569.</a:t>
            </a:r>
          </a:p>
          <a:p>
            <a:r>
              <a:rPr lang="en-US" sz="2400" dirty="0" smtClean="0"/>
              <a:t>The Mercator projections  exaggerates “the farther from the equator on the map, the larger the area will get.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4864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1">
                    <a:lumMod val="85000"/>
                  </a:schemeClr>
                </a:solidFill>
              </a:rPr>
              <a:t>Compromise</a:t>
            </a:r>
          </a:p>
          <a:p>
            <a:pPr>
              <a:buNone/>
            </a:pPr>
            <a:endParaRPr lang="en-US" sz="3200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sz="2400" dirty="0" smtClean="0"/>
              <a:t>Compromise projections create perfectly pressing metric properties</a:t>
            </a:r>
          </a:p>
          <a:p>
            <a:r>
              <a:rPr lang="en-US" sz="2400" dirty="0" smtClean="0"/>
              <a:t>Makes things look right</a:t>
            </a:r>
          </a:p>
          <a:p>
            <a:r>
              <a:rPr lang="en-US" sz="2400" dirty="0" smtClean="0"/>
              <a:t>Distort shape in the polar regions more than at the equator</a:t>
            </a:r>
          </a:p>
          <a:p>
            <a:r>
              <a:rPr lang="en-US" sz="2400" dirty="0" smtClean="0"/>
              <a:t>The Gnomonic projections is thought to be the oldest map projection,, developed by Thales in the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BC</a:t>
            </a:r>
          </a:p>
          <a:p>
            <a:endParaRPr lang="en-US" sz="3200" dirty="0" smtClean="0"/>
          </a:p>
          <a:p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udentrz\Pictures\2013-06-03\compromise projection #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00200"/>
            <a:ext cx="2143125" cy="2143125"/>
          </a:xfrm>
          <a:prstGeom prst="rect">
            <a:avLst/>
          </a:prstGeom>
          <a:noFill/>
        </p:spPr>
      </p:pic>
      <p:pic>
        <p:nvPicPr>
          <p:cNvPr id="1027" name="Picture 3" descr="C:\Users\studentrz\Pictures\2013-06-03\compromise projec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2933700" cy="1552575"/>
          </a:xfrm>
          <a:prstGeom prst="rect">
            <a:avLst/>
          </a:prstGeom>
          <a:noFill/>
        </p:spPr>
      </p:pic>
      <p:pic>
        <p:nvPicPr>
          <p:cNvPr id="1028" name="Picture 4" descr="C:\Users\studentrz\Pictures\2013-06-03\mercator projection #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191000"/>
            <a:ext cx="2457450" cy="1866900"/>
          </a:xfrm>
          <a:prstGeom prst="rect">
            <a:avLst/>
          </a:prstGeom>
          <a:noFill/>
        </p:spPr>
      </p:pic>
      <p:pic>
        <p:nvPicPr>
          <p:cNvPr id="1029" name="Picture 5" descr="C:\Users\studentrz\Pictures\2013-06-03\mercator projecti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114800"/>
            <a:ext cx="2695575" cy="1695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52600" y="762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</a:rPr>
              <a:t>Photos</a:t>
            </a:r>
            <a:endParaRPr lang="en-US" sz="3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133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Compromise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Mercator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144</TotalTime>
  <Words>176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Map Projections</vt:lpstr>
      <vt:lpstr>Table of Contents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Projections</dc:title>
  <dc:creator>studentrz</dc:creator>
  <cp:lastModifiedBy>Melissa Thom</cp:lastModifiedBy>
  <cp:revision>13</cp:revision>
  <dcterms:created xsi:type="dcterms:W3CDTF">2013-06-05T13:24:45Z</dcterms:created>
  <dcterms:modified xsi:type="dcterms:W3CDTF">2013-07-26T22:53:52Z</dcterms:modified>
</cp:coreProperties>
</file>