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CC66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4" autoAdjust="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6D03B8B-ABAA-44A1-8B0A-B5D521A958D9}" type="datetimeFigureOut">
              <a:rPr lang="en-US" smtClean="0"/>
              <a:pPr/>
              <a:t>6/7/2013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A5D2CFE5-9F7C-4EAE-8FDE-A6DBCA29BC3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D03B8B-ABAA-44A1-8B0A-B5D521A958D9}" type="datetimeFigureOut">
              <a:rPr lang="en-US" smtClean="0"/>
              <a:pPr/>
              <a:t>6/7/2013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D2CFE5-9F7C-4EAE-8FDE-A6DBCA29BC3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D03B8B-ABAA-44A1-8B0A-B5D521A958D9}" type="datetimeFigureOut">
              <a:rPr lang="en-US" smtClean="0"/>
              <a:pPr/>
              <a:t>6/7/2013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D2CFE5-9F7C-4EAE-8FDE-A6DBCA29BC3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D03B8B-ABAA-44A1-8B0A-B5D521A958D9}" type="datetimeFigureOut">
              <a:rPr lang="en-US" smtClean="0"/>
              <a:pPr/>
              <a:t>6/7/2013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D2CFE5-9F7C-4EAE-8FDE-A6DBCA29BC3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6D03B8B-ABAA-44A1-8B0A-B5D521A958D9}" type="datetimeFigureOut">
              <a:rPr lang="en-US" smtClean="0"/>
              <a:pPr/>
              <a:t>6/7/2013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D2CFE5-9F7C-4EAE-8FDE-A6DBCA29BC3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6D03B8B-ABAA-44A1-8B0A-B5D521A958D9}" type="datetimeFigureOut">
              <a:rPr lang="en-US" smtClean="0"/>
              <a:pPr/>
              <a:t>6/7/2013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D2CFE5-9F7C-4EAE-8FDE-A6DBCA29BC3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6D03B8B-ABAA-44A1-8B0A-B5D521A958D9}" type="datetimeFigureOut">
              <a:rPr lang="en-US" smtClean="0"/>
              <a:pPr/>
              <a:t>6/7/2013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5D2CFE5-9F7C-4EAE-8FDE-A6DBCA29BC3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6D03B8B-ABAA-44A1-8B0A-B5D521A958D9}" type="datetimeFigureOut">
              <a:rPr lang="en-US" smtClean="0"/>
              <a:pPr/>
              <a:t>6/7/2013</a:t>
            </a:fld>
            <a:endParaRPr lang="en-US" dirty="0"/>
          </a:p>
        </p:txBody>
      </p:sp>
      <p:sp>
        <p:nvSpPr>
          <p:cNvPr id="8" name="Slide Number Placeholder 7"/>
          <p:cNvSpPr>
            <a:spLocks noGrp="1"/>
          </p:cNvSpPr>
          <p:nvPr>
            <p:ph type="sldNum" sz="quarter" idx="11"/>
          </p:nvPr>
        </p:nvSpPr>
        <p:spPr/>
        <p:txBody>
          <a:bodyPr/>
          <a:lstStyle/>
          <a:p>
            <a:fld id="{A5D2CFE5-9F7C-4EAE-8FDE-A6DBCA29BC37}"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D03B8B-ABAA-44A1-8B0A-B5D521A958D9}" type="datetimeFigureOut">
              <a:rPr lang="en-US" smtClean="0"/>
              <a:pPr/>
              <a:t>6/7/2013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5D2CFE5-9F7C-4EAE-8FDE-A6DBCA29BC3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6D03B8B-ABAA-44A1-8B0A-B5D521A958D9}" type="datetimeFigureOut">
              <a:rPr lang="en-US" smtClean="0"/>
              <a:pPr/>
              <a:t>6/7/2013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A5D2CFE5-9F7C-4EAE-8FDE-A6DBCA29BC3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D6D03B8B-ABAA-44A1-8B0A-B5D521A958D9}" type="datetimeFigureOut">
              <a:rPr lang="en-US" smtClean="0"/>
              <a:pPr/>
              <a:t>6/7/2013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D2CFE5-9F7C-4EAE-8FDE-A6DBCA29BC3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6D03B8B-ABAA-44A1-8B0A-B5D521A958D9}" type="datetimeFigureOut">
              <a:rPr lang="en-US" smtClean="0"/>
              <a:pPr/>
              <a:t>6/7/2013</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5D2CFE5-9F7C-4EAE-8FDE-A6DBCA29BC37}"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s3.amazonaws.com/magnoliasoft.imageweb/nmm/supersize/d6783-a.jpg"/>
          <p:cNvPicPr>
            <a:picLocks noChangeAspect="1" noChangeArrowheads="1"/>
          </p:cNvPicPr>
          <p:nvPr/>
        </p:nvPicPr>
        <p:blipFill>
          <a:blip r:embed="rId2" cstate="print"/>
          <a:srcRect/>
          <a:stretch>
            <a:fillRect/>
          </a:stretch>
        </p:blipFill>
        <p:spPr bwMode="auto">
          <a:xfrm>
            <a:off x="0" y="0"/>
            <a:ext cx="9296400" cy="6858000"/>
          </a:xfrm>
          <a:prstGeom prst="rect">
            <a:avLst/>
          </a:prstGeom>
          <a:noFill/>
        </p:spPr>
      </p:pic>
      <p:sp>
        <p:nvSpPr>
          <p:cNvPr id="6" name="TextBox 5"/>
          <p:cNvSpPr txBox="1"/>
          <p:nvPr/>
        </p:nvSpPr>
        <p:spPr>
          <a:xfrm>
            <a:off x="2819400" y="0"/>
            <a:ext cx="4419600" cy="769441"/>
          </a:xfrm>
          <a:prstGeom prst="rect">
            <a:avLst/>
          </a:prstGeom>
          <a:noFill/>
        </p:spPr>
        <p:txBody>
          <a:bodyPr wrap="square" rtlCol="0">
            <a:spAutoFit/>
          </a:bodyPr>
          <a:lstStyle/>
          <a:p>
            <a:r>
              <a:rPr lang="en-US" sz="4400" b="1" dirty="0" smtClean="0"/>
              <a:t>John Harrison</a:t>
            </a:r>
            <a:endParaRPr lang="en-US" sz="4400" b="1" dirty="0"/>
          </a:p>
        </p:txBody>
      </p:sp>
      <p:sp>
        <p:nvSpPr>
          <p:cNvPr id="4" name="TextBox 3"/>
          <p:cNvSpPr txBox="1"/>
          <p:nvPr/>
        </p:nvSpPr>
        <p:spPr>
          <a:xfrm>
            <a:off x="3962400" y="6324600"/>
            <a:ext cx="5181600" cy="369332"/>
          </a:xfrm>
          <a:prstGeom prst="rect">
            <a:avLst/>
          </a:prstGeom>
          <a:noFill/>
        </p:spPr>
        <p:txBody>
          <a:bodyPr wrap="square" rtlCol="0">
            <a:spAutoFit/>
          </a:bodyPr>
          <a:lstStyle/>
          <a:p>
            <a:r>
              <a:rPr lang="en-US" dirty="0" smtClean="0"/>
              <a:t>By: Ashley, </a:t>
            </a:r>
            <a:r>
              <a:rPr lang="en-US" dirty="0" err="1" smtClean="0"/>
              <a:t>Cavana</a:t>
            </a:r>
            <a:r>
              <a:rPr lang="en-US" dirty="0" smtClean="0"/>
              <a:t>, Helen, and </a:t>
            </a:r>
            <a:r>
              <a:rPr lang="en-US" dirty="0" err="1" smtClean="0"/>
              <a:t>Tiana</a:t>
            </a:r>
            <a:r>
              <a:rPr lang="en-US" dirty="0" smtClean="0"/>
              <a:t> </a:t>
            </a:r>
            <a:endParaRPr lang="en-US" dirty="0"/>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C66FF"/>
                </a:solidFill>
              </a:rPr>
              <a:t>His Life</a:t>
            </a:r>
            <a:endParaRPr lang="en-US" dirty="0">
              <a:solidFill>
                <a:srgbClr val="CC66FF"/>
              </a:solidFill>
            </a:endParaRPr>
          </a:p>
        </p:txBody>
      </p:sp>
      <p:pic>
        <p:nvPicPr>
          <p:cNvPr id="5122" name="Picture 2" descr="File:John Harrison Uhrmacher.jpg"/>
          <p:cNvPicPr>
            <a:picLocks noChangeAspect="1" noChangeArrowheads="1"/>
          </p:cNvPicPr>
          <p:nvPr/>
        </p:nvPicPr>
        <p:blipFill>
          <a:blip r:embed="rId2" cstate="print"/>
          <a:srcRect/>
          <a:stretch>
            <a:fillRect/>
          </a:stretch>
        </p:blipFill>
        <p:spPr bwMode="auto">
          <a:xfrm>
            <a:off x="152400" y="1295400"/>
            <a:ext cx="3509973" cy="4419600"/>
          </a:xfrm>
          <a:prstGeom prst="rect">
            <a:avLst/>
          </a:prstGeom>
          <a:noFill/>
        </p:spPr>
      </p:pic>
      <p:sp>
        <p:nvSpPr>
          <p:cNvPr id="7" name="TextBox 6"/>
          <p:cNvSpPr txBox="1"/>
          <p:nvPr/>
        </p:nvSpPr>
        <p:spPr>
          <a:xfrm>
            <a:off x="3733800" y="1295400"/>
            <a:ext cx="5410200" cy="2862322"/>
          </a:xfrm>
          <a:prstGeom prst="rect">
            <a:avLst/>
          </a:prstGeom>
          <a:noFill/>
        </p:spPr>
        <p:txBody>
          <a:bodyPr wrap="square" rtlCol="0">
            <a:spAutoFit/>
          </a:bodyPr>
          <a:lstStyle/>
          <a:p>
            <a:r>
              <a:rPr lang="en-US" sz="2000" dirty="0" smtClean="0">
                <a:solidFill>
                  <a:srgbClr val="CC66FF"/>
                </a:solidFill>
              </a:rPr>
              <a:t>John Harrison was born on March 24</a:t>
            </a:r>
            <a:r>
              <a:rPr lang="en-US" sz="2000" baseline="30000" dirty="0" smtClean="0">
                <a:solidFill>
                  <a:srgbClr val="CC66FF"/>
                </a:solidFill>
              </a:rPr>
              <a:t>th</a:t>
            </a:r>
            <a:r>
              <a:rPr lang="en-US" sz="2000" dirty="0" smtClean="0">
                <a:solidFill>
                  <a:srgbClr val="CC66FF"/>
                </a:solidFill>
              </a:rPr>
              <a:t> 1693 in Foulby, Yorkshire </a:t>
            </a:r>
            <a:r>
              <a:rPr lang="en-US" sz="2000" dirty="0">
                <a:solidFill>
                  <a:srgbClr val="CC66FF"/>
                </a:solidFill>
              </a:rPr>
              <a:t> English carpenter and later </a:t>
            </a:r>
            <a:r>
              <a:rPr lang="en-US" sz="2000" dirty="0" smtClean="0">
                <a:solidFill>
                  <a:srgbClr val="CC66FF"/>
                </a:solidFill>
              </a:rPr>
              <a:t>a clockmaker</a:t>
            </a:r>
            <a:r>
              <a:rPr lang="en-US" sz="2000" dirty="0" smtClean="0">
                <a:solidFill>
                  <a:srgbClr val="CC66FF"/>
                </a:solidFill>
              </a:rPr>
              <a:t>.</a:t>
            </a:r>
            <a:r>
              <a:rPr lang="en-US" sz="2000" dirty="0" smtClean="0">
                <a:solidFill>
                  <a:srgbClr val="CC66FF"/>
                </a:solidFill>
              </a:rPr>
              <a:t> Harrison built his first </a:t>
            </a:r>
            <a:r>
              <a:rPr lang="en-US" sz="2000" dirty="0" smtClean="0">
                <a:solidFill>
                  <a:srgbClr val="CC66FF"/>
                </a:solidFill>
              </a:rPr>
              <a:t>long-case clock</a:t>
            </a:r>
            <a:r>
              <a:rPr lang="en-US" sz="2000" dirty="0" smtClean="0">
                <a:solidFill>
                  <a:srgbClr val="CC66FF"/>
                </a:solidFill>
              </a:rPr>
              <a:t> in 1713, at the age of 20. I</a:t>
            </a:r>
            <a:r>
              <a:rPr lang="en-US" sz="2000" dirty="0" smtClean="0">
                <a:solidFill>
                  <a:srgbClr val="CC66FF"/>
                </a:solidFill>
              </a:rPr>
              <a:t>t was </a:t>
            </a:r>
            <a:r>
              <a:rPr lang="en-US" sz="2000" dirty="0" smtClean="0">
                <a:solidFill>
                  <a:srgbClr val="CC66FF"/>
                </a:solidFill>
              </a:rPr>
              <a:t>made entirely of </a:t>
            </a:r>
            <a:r>
              <a:rPr lang="en-US" sz="2000" dirty="0" smtClean="0">
                <a:solidFill>
                  <a:srgbClr val="CC66FF"/>
                </a:solidFill>
              </a:rPr>
              <a:t>wood. He also helped sailor's around the world by making the worlds first Sea Watch (that could tell time at sea). The watch became so population to the point where it was used by the Marines.</a:t>
            </a:r>
            <a:endParaRPr lang="en-US" sz="2000" dirty="0">
              <a:solidFill>
                <a:srgbClr val="CC66FF"/>
              </a:solidFill>
            </a:endParaRPr>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6400800" cy="1020762"/>
          </a:xfrm>
        </p:spPr>
        <p:txBody>
          <a:bodyPr>
            <a:normAutofit/>
          </a:bodyPr>
          <a:lstStyle/>
          <a:p>
            <a:r>
              <a:rPr lang="en-US" dirty="0" smtClean="0">
                <a:solidFill>
                  <a:srgbClr val="FF9933"/>
                </a:solidFill>
              </a:rPr>
              <a:t>His First Creations</a:t>
            </a:r>
            <a:endParaRPr lang="en-US" dirty="0">
              <a:solidFill>
                <a:srgbClr val="FF9933"/>
              </a:solidFill>
            </a:endParaRPr>
          </a:p>
        </p:txBody>
      </p:sp>
      <p:sp>
        <p:nvSpPr>
          <p:cNvPr id="6" name="TextBox 5"/>
          <p:cNvSpPr txBox="1"/>
          <p:nvPr/>
        </p:nvSpPr>
        <p:spPr>
          <a:xfrm>
            <a:off x="2438400" y="1219200"/>
            <a:ext cx="5181600" cy="1323439"/>
          </a:xfrm>
          <a:prstGeom prst="rect">
            <a:avLst/>
          </a:prstGeom>
          <a:noFill/>
        </p:spPr>
        <p:txBody>
          <a:bodyPr wrap="square" rtlCol="0">
            <a:spAutoFit/>
          </a:bodyPr>
          <a:lstStyle/>
          <a:p>
            <a:r>
              <a:rPr lang="en-US" sz="2000" dirty="0" smtClean="0">
                <a:solidFill>
                  <a:srgbClr val="FF9933"/>
                </a:solidFill>
              </a:rPr>
              <a:t>The first clock that John Harrison made was the long-case clock. Its is a tall, freestanding clock that  is 6-8 feet tall.</a:t>
            </a:r>
            <a:r>
              <a:rPr lang="en-US" sz="2000" dirty="0" smtClean="0">
                <a:solidFill>
                  <a:srgbClr val="FF9933"/>
                </a:solidFill>
              </a:rPr>
              <a:t> It was made to tell the time of </a:t>
            </a:r>
            <a:r>
              <a:rPr lang="en-US" sz="2000" dirty="0" smtClean="0">
                <a:solidFill>
                  <a:srgbClr val="FF9933"/>
                </a:solidFill>
              </a:rPr>
              <a:t>day and also keep track of time.</a:t>
            </a:r>
            <a:endParaRPr lang="en-US" sz="2000" dirty="0">
              <a:solidFill>
                <a:srgbClr val="FF9933"/>
              </a:solidFill>
            </a:endParaRPr>
          </a:p>
        </p:txBody>
      </p:sp>
      <p:pic>
        <p:nvPicPr>
          <p:cNvPr id="4100" name="Picture 4" descr="File:Longcase.jpg"/>
          <p:cNvPicPr>
            <a:picLocks noChangeAspect="1" noChangeArrowheads="1"/>
          </p:cNvPicPr>
          <p:nvPr/>
        </p:nvPicPr>
        <p:blipFill>
          <a:blip r:embed="rId2" cstate="print"/>
          <a:srcRect/>
          <a:stretch>
            <a:fillRect/>
          </a:stretch>
        </p:blipFill>
        <p:spPr bwMode="auto">
          <a:xfrm>
            <a:off x="228600" y="990600"/>
            <a:ext cx="1962638" cy="3733800"/>
          </a:xfrm>
          <a:prstGeom prst="rect">
            <a:avLst/>
          </a:prstGeom>
          <a:noFill/>
        </p:spPr>
      </p:pic>
      <p:pic>
        <p:nvPicPr>
          <p:cNvPr id="4108" name="Picture 12" descr="File:H4 low 250.jpg"/>
          <p:cNvPicPr>
            <a:picLocks noChangeAspect="1" noChangeArrowheads="1"/>
          </p:cNvPicPr>
          <p:nvPr/>
        </p:nvPicPr>
        <p:blipFill>
          <a:blip r:embed="rId3" cstate="print"/>
          <a:srcRect/>
          <a:stretch>
            <a:fillRect/>
          </a:stretch>
        </p:blipFill>
        <p:spPr bwMode="auto">
          <a:xfrm>
            <a:off x="2895600" y="3457575"/>
            <a:ext cx="2771392" cy="3400425"/>
          </a:xfrm>
          <a:prstGeom prst="rect">
            <a:avLst/>
          </a:prstGeom>
          <a:noFill/>
        </p:spPr>
      </p:pic>
      <p:sp>
        <p:nvSpPr>
          <p:cNvPr id="14" name="TextBox 13"/>
          <p:cNvSpPr txBox="1"/>
          <p:nvPr/>
        </p:nvSpPr>
        <p:spPr>
          <a:xfrm>
            <a:off x="2819400" y="3124200"/>
            <a:ext cx="3276600" cy="369332"/>
          </a:xfrm>
          <a:prstGeom prst="rect">
            <a:avLst/>
          </a:prstGeom>
          <a:noFill/>
        </p:spPr>
        <p:txBody>
          <a:bodyPr wrap="square" rtlCol="0">
            <a:spAutoFit/>
          </a:bodyPr>
          <a:lstStyle/>
          <a:p>
            <a:r>
              <a:rPr lang="en-US" dirty="0" smtClean="0">
                <a:solidFill>
                  <a:srgbClr val="FF9933"/>
                </a:solidFill>
              </a:rPr>
              <a:t>Harrisons first Marine Watch </a:t>
            </a:r>
            <a:endParaRPr lang="en-US" dirty="0">
              <a:solidFill>
                <a:srgbClr val="FF9933"/>
              </a:solidFill>
            </a:endParaRPr>
          </a:p>
        </p:txBody>
      </p:sp>
      <p:sp>
        <p:nvSpPr>
          <p:cNvPr id="15" name="TextBox 14"/>
          <p:cNvSpPr txBox="1"/>
          <p:nvPr/>
        </p:nvSpPr>
        <p:spPr>
          <a:xfrm>
            <a:off x="5791200" y="4191000"/>
            <a:ext cx="3505200" cy="1938992"/>
          </a:xfrm>
          <a:prstGeom prst="rect">
            <a:avLst/>
          </a:prstGeom>
          <a:noFill/>
        </p:spPr>
        <p:txBody>
          <a:bodyPr wrap="square" rtlCol="0">
            <a:spAutoFit/>
          </a:bodyPr>
          <a:lstStyle/>
          <a:p>
            <a:r>
              <a:rPr lang="en-US" sz="2000" dirty="0" smtClean="0">
                <a:solidFill>
                  <a:srgbClr val="FF9933"/>
                </a:solidFill>
              </a:rPr>
              <a:t>This Sea Watch was used to tell time in order to keep track of where the ships sailed and their current location just by recording the time they sailed out to sea.</a:t>
            </a:r>
            <a:endParaRPr lang="en-US" sz="2000" dirty="0">
              <a:solidFill>
                <a:srgbClr val="FF9933"/>
              </a:solidFill>
            </a:endParaRPr>
          </a:p>
        </p:txBody>
      </p:sp>
    </p:spTree>
  </p:cSld>
  <p:clrMapOvr>
    <a:masterClrMapping/>
  </p:clrMapOvr>
  <p:transition>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315200" cy="639762"/>
          </a:xfrm>
        </p:spPr>
        <p:txBody>
          <a:bodyPr>
            <a:normAutofit fontScale="90000"/>
          </a:bodyPr>
          <a:lstStyle/>
          <a:p>
            <a:r>
              <a:rPr lang="en-US" dirty="0" smtClean="0">
                <a:solidFill>
                  <a:srgbClr val="FF0000"/>
                </a:solidFill>
              </a:rPr>
              <a:t>Problem Solved</a:t>
            </a:r>
            <a:endParaRPr lang="en-US" dirty="0">
              <a:solidFill>
                <a:srgbClr val="FF0000"/>
              </a:solidFill>
            </a:endParaRPr>
          </a:p>
        </p:txBody>
      </p:sp>
      <p:pic>
        <p:nvPicPr>
          <p:cNvPr id="3074" name="Picture 2" descr="http://neolibrarium.com/wp-content/uploads/2010/03/longitude.jpg"/>
          <p:cNvPicPr>
            <a:picLocks noChangeAspect="1" noChangeArrowheads="1"/>
          </p:cNvPicPr>
          <p:nvPr/>
        </p:nvPicPr>
        <p:blipFill>
          <a:blip r:embed="rId2" cstate="print"/>
          <a:srcRect/>
          <a:stretch>
            <a:fillRect/>
          </a:stretch>
        </p:blipFill>
        <p:spPr bwMode="auto">
          <a:xfrm>
            <a:off x="0" y="1066800"/>
            <a:ext cx="4495800" cy="5791200"/>
          </a:xfrm>
          <a:prstGeom prst="rect">
            <a:avLst/>
          </a:prstGeom>
          <a:noFill/>
        </p:spPr>
      </p:pic>
      <p:sp>
        <p:nvSpPr>
          <p:cNvPr id="5" name="Rectangle 4"/>
          <p:cNvSpPr/>
          <p:nvPr/>
        </p:nvSpPr>
        <p:spPr>
          <a:xfrm>
            <a:off x="4572000" y="1295400"/>
            <a:ext cx="4572000" cy="1938992"/>
          </a:xfrm>
          <a:prstGeom prst="rect">
            <a:avLst/>
          </a:prstGeom>
        </p:spPr>
        <p:txBody>
          <a:bodyPr wrap="square">
            <a:spAutoFit/>
          </a:bodyPr>
          <a:lstStyle/>
          <a:p>
            <a:r>
              <a:rPr lang="en-US" sz="2000" dirty="0" smtClean="0">
                <a:solidFill>
                  <a:srgbClr val="FF0000"/>
                </a:solidFill>
              </a:rPr>
              <a:t>Longitude is </a:t>
            </a:r>
            <a:r>
              <a:rPr lang="en-US" sz="2000" dirty="0" smtClean="0">
                <a:solidFill>
                  <a:srgbClr val="FF0000"/>
                </a:solidFill>
              </a:rPr>
              <a:t>about the problem that many people have in the old days of not being able to keep track of time at sea. And how John Harrison help solve that problem by making Sea Watches.  </a:t>
            </a:r>
            <a:endParaRPr lang="en-US" sz="2000" dirty="0">
              <a:solidFill>
                <a:srgbClr val="FF0000"/>
              </a:solidFill>
            </a:endParaRPr>
          </a:p>
        </p:txBody>
      </p:sp>
    </p:spTree>
  </p:cSld>
  <p:clrMapOvr>
    <a:masterClrMapping/>
  </p:clrMapOvr>
  <p:transition>
    <p:strip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solidFill>
                  <a:srgbClr val="00B0F0"/>
                </a:solidFill>
              </a:rPr>
              <a:t>World Measurements</a:t>
            </a:r>
            <a:endParaRPr lang="en-US" dirty="0">
              <a:solidFill>
                <a:srgbClr val="00B0F0"/>
              </a:solidFill>
            </a:endParaRPr>
          </a:p>
        </p:txBody>
      </p:sp>
      <p:sp>
        <p:nvSpPr>
          <p:cNvPr id="4" name="TextBox 3"/>
          <p:cNvSpPr txBox="1"/>
          <p:nvPr/>
        </p:nvSpPr>
        <p:spPr>
          <a:xfrm>
            <a:off x="3886200" y="1524000"/>
            <a:ext cx="3962400" cy="923330"/>
          </a:xfrm>
          <a:prstGeom prst="rect">
            <a:avLst/>
          </a:prstGeom>
          <a:noFill/>
        </p:spPr>
        <p:txBody>
          <a:bodyPr wrap="square" rtlCol="0">
            <a:spAutoFit/>
          </a:bodyPr>
          <a:lstStyle/>
          <a:p>
            <a:r>
              <a:rPr lang="en-US" dirty="0" smtClean="0">
                <a:solidFill>
                  <a:srgbClr val="00B0F0"/>
                </a:solidFill>
              </a:rPr>
              <a:t>Longitude runs from the North Pole to the South Pole but, is measured from West to East.</a:t>
            </a:r>
            <a:endParaRPr lang="en-US" dirty="0">
              <a:solidFill>
                <a:srgbClr val="00B0F0"/>
              </a:solidFill>
            </a:endParaRPr>
          </a:p>
        </p:txBody>
      </p:sp>
      <p:pic>
        <p:nvPicPr>
          <p:cNvPr id="2050" name="Picture 2" descr="http://upload.wikimedia.org/wikipedia/commons/thumb/f/f4/Longitude_(PSF).png/220px-Longitude_(PSF).png"/>
          <p:cNvPicPr>
            <a:picLocks noChangeAspect="1" noChangeArrowheads="1"/>
          </p:cNvPicPr>
          <p:nvPr/>
        </p:nvPicPr>
        <p:blipFill>
          <a:blip r:embed="rId2" cstate="print"/>
          <a:srcRect/>
          <a:stretch>
            <a:fillRect/>
          </a:stretch>
        </p:blipFill>
        <p:spPr bwMode="auto">
          <a:xfrm>
            <a:off x="762000" y="1143000"/>
            <a:ext cx="2804160" cy="3505200"/>
          </a:xfrm>
          <a:prstGeom prst="rect">
            <a:avLst/>
          </a:prstGeom>
          <a:noFill/>
        </p:spPr>
      </p:pic>
      <p:sp>
        <p:nvSpPr>
          <p:cNvPr id="11" name="TextBox 10"/>
          <p:cNvSpPr txBox="1"/>
          <p:nvPr/>
        </p:nvSpPr>
        <p:spPr>
          <a:xfrm>
            <a:off x="2133600" y="5029200"/>
            <a:ext cx="4038600" cy="646331"/>
          </a:xfrm>
          <a:prstGeom prst="rect">
            <a:avLst/>
          </a:prstGeom>
          <a:noFill/>
        </p:spPr>
        <p:txBody>
          <a:bodyPr wrap="square" rtlCol="0">
            <a:spAutoFit/>
          </a:bodyPr>
          <a:lstStyle/>
          <a:p>
            <a:r>
              <a:rPr lang="en-US" dirty="0" smtClean="0">
                <a:solidFill>
                  <a:srgbClr val="00B0F0"/>
                </a:solidFill>
              </a:rPr>
              <a:t>Latitude runs from West to East but, is measured from North to South.</a:t>
            </a:r>
            <a:endParaRPr lang="en-US" dirty="0">
              <a:solidFill>
                <a:srgbClr val="00B0F0"/>
              </a:solidFill>
            </a:endParaRPr>
          </a:p>
        </p:txBody>
      </p:sp>
      <p:pic>
        <p:nvPicPr>
          <p:cNvPr id="2056" name="Picture 8" descr="http://upload.wikimedia.org/wikipedia/commons/1/13/Latitude_(PSF).png"/>
          <p:cNvPicPr>
            <a:picLocks noChangeAspect="1" noChangeArrowheads="1"/>
          </p:cNvPicPr>
          <p:nvPr/>
        </p:nvPicPr>
        <p:blipFill>
          <a:blip r:embed="rId3" cstate="print"/>
          <a:srcRect/>
          <a:stretch>
            <a:fillRect/>
          </a:stretch>
        </p:blipFill>
        <p:spPr bwMode="auto">
          <a:xfrm>
            <a:off x="6096000" y="3700560"/>
            <a:ext cx="3048000" cy="3157440"/>
          </a:xfrm>
          <a:prstGeom prst="rect">
            <a:avLst/>
          </a:prstGeom>
          <a:noFill/>
        </p:spPr>
      </p:pic>
    </p:spTree>
  </p:cSld>
  <p:clrMapOvr>
    <a:masterClrMapping/>
  </p:clrMapOvr>
  <p:transition>
    <p:cover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66FF33"/>
                </a:solidFill>
              </a:rPr>
              <a:t>The End</a:t>
            </a:r>
            <a:endParaRPr lang="en-US" dirty="0">
              <a:solidFill>
                <a:srgbClr val="66FF33"/>
              </a:solidFill>
            </a:endParaRPr>
          </a:p>
        </p:txBody>
      </p:sp>
      <p:pic>
        <p:nvPicPr>
          <p:cNvPr id="4" name="Picture 8" descr="File:Harrison's Chronometer H5.JPG"/>
          <p:cNvPicPr>
            <a:picLocks noChangeAspect="1" noChangeArrowheads="1"/>
          </p:cNvPicPr>
          <p:nvPr/>
        </p:nvPicPr>
        <p:blipFill>
          <a:blip r:embed="rId2" cstate="print"/>
          <a:srcRect/>
          <a:stretch>
            <a:fillRect/>
          </a:stretch>
        </p:blipFill>
        <p:spPr bwMode="auto">
          <a:xfrm>
            <a:off x="457200" y="1447800"/>
            <a:ext cx="8229600" cy="5181600"/>
          </a:xfrm>
          <a:prstGeom prst="rect">
            <a:avLst/>
          </a:prstGeom>
          <a:noFill/>
        </p:spPr>
      </p:pic>
    </p:spTree>
  </p:cSld>
  <p:clrMapOvr>
    <a:masterClrMapping/>
  </p:clrMapOvr>
  <p:transition>
    <p:wheel spokes="8"/>
  </p:transition>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113</TotalTime>
  <Words>185</Words>
  <Application>Microsoft Office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Technic</vt:lpstr>
      <vt:lpstr>Slide 1</vt:lpstr>
      <vt:lpstr>His Life</vt:lpstr>
      <vt:lpstr>His First Creations</vt:lpstr>
      <vt:lpstr>Problem Solved</vt:lpstr>
      <vt:lpstr>World Measurements</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studentrz</dc:creator>
  <cp:lastModifiedBy>studentrz</cp:lastModifiedBy>
  <cp:revision>12</cp:revision>
  <dcterms:created xsi:type="dcterms:W3CDTF">2013-06-05T15:30:18Z</dcterms:created>
  <dcterms:modified xsi:type="dcterms:W3CDTF">2013-06-07T16:10:57Z</dcterms:modified>
</cp:coreProperties>
</file>